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6" r:id="rId18"/>
    <p:sldId id="274" r:id="rId19"/>
    <p:sldId id="27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6E90B-6BBD-4FB4-943C-DD398CEC4A3A}" v="2" dt="2020-08-24T22:16:24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766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itij Jerath" userId="7f49a7bf9918c9e9" providerId="LiveId" clId="{20C6E90B-6BBD-4FB4-943C-DD398CEC4A3A}"/>
    <pc:docChg chg="undo custSel modSld modMainMaster">
      <pc:chgData name="Kshitij Jerath" userId="7f49a7bf9918c9e9" providerId="LiveId" clId="{20C6E90B-6BBD-4FB4-943C-DD398CEC4A3A}" dt="2020-08-24T22:16:24.146" v="4"/>
      <pc:docMkLst>
        <pc:docMk/>
      </pc:docMkLst>
      <pc:sldChg chg="modSp">
        <pc:chgData name="Kshitij Jerath" userId="7f49a7bf9918c9e9" providerId="LiveId" clId="{20C6E90B-6BBD-4FB4-943C-DD398CEC4A3A}" dt="2020-08-24T22:16:24.146" v="4"/>
        <pc:sldMkLst>
          <pc:docMk/>
          <pc:sldMk cId="3843415627" sldId="256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3843415627" sldId="256"/>
            <ac:spMk id="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3843415627" sldId="256"/>
            <ac:spMk id="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3843415627" sldId="256"/>
            <ac:spMk id="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3843415627" sldId="256"/>
            <ac:spMk id="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3843415627" sldId="256"/>
            <ac:spMk id="6" creationId="{00000000-0000-0000-0000-000000000000}"/>
          </ac:spMkLst>
        </pc:sp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4139871799" sldId="257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7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8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29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4139871799" sldId="257"/>
            <ac:spMk id="30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4139871799" sldId="257"/>
            <ac:grpSpMk id="18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4139871799" sldId="257"/>
            <ac:grpSpMk id="20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4139871799" sldId="257"/>
            <ac:grpSpMk id="21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4139871799" sldId="257"/>
            <ac:picMk id="19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4139871799" sldId="257"/>
            <ac:picMk id="1026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105203810" sldId="258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11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1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17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05203810" sldId="258"/>
            <ac:spMk id="27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05203810" sldId="258"/>
            <ac:grpSpMk id="19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05203810" sldId="258"/>
            <ac:grpSpMk id="21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05203810" sldId="258"/>
            <ac:picMk id="18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05203810" sldId="258"/>
            <ac:picMk id="2050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079277779" sldId="259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27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28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29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30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31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3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3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079277779" sldId="259"/>
            <ac:spMk id="34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079277779" sldId="259"/>
            <ac:grpSpMk id="22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079277779" sldId="259"/>
            <ac:grpSpMk id="24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079277779" sldId="259"/>
            <ac:grpSpMk id="25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079277779" sldId="259"/>
            <ac:picMk id="4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079277779" sldId="259"/>
            <ac:picMk id="23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913870327" sldId="260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11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1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1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913870327" sldId="260"/>
            <ac:spMk id="28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913870327" sldId="260"/>
            <ac:grpSpMk id="19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913870327" sldId="260"/>
            <ac:grpSpMk id="21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913870327" sldId="260"/>
            <ac:picMk id="18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913870327" sldId="260"/>
            <ac:picMk id="2050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372387071" sldId="261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1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0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3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72387071" sldId="261"/>
            <ac:spMk id="33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72387071" sldId="261"/>
            <ac:grpSpMk id="2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72387071" sldId="261"/>
            <ac:grpSpMk id="5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72387071" sldId="261"/>
            <ac:grpSpMk id="7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72387071" sldId="261"/>
            <ac:grpSpMk id="21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72387071" sldId="261"/>
            <ac:picMk id="18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72387071" sldId="261"/>
            <ac:picMk id="2050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30049099" sldId="262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1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19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27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29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3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230049099" sldId="262"/>
            <ac:spMk id="33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049099" sldId="262"/>
            <ac:grpSpMk id="2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049099" sldId="262"/>
            <ac:grpSpMk id="3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049099" sldId="262"/>
            <ac:grpSpMk id="5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049099" sldId="262"/>
            <ac:grpSpMk id="6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049099" sldId="262"/>
            <ac:grpSpMk id="17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049099" sldId="262"/>
            <ac:picMk id="18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049099" sldId="262"/>
            <ac:picMk id="2050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1703661059" sldId="263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1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19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21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2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2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26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27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3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703661059" sldId="263"/>
            <ac:spMk id="33" creationId="{00000000-0000-0000-0000-000000000000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703661059" sldId="263"/>
            <ac:grpSpMk id="2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703661059" sldId="263"/>
            <ac:grpSpMk id="3" creationId="{00000000-0000-0000-0000-000000000000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703661059" sldId="263"/>
            <ac:grpSpMk id="17" creationId="{00000000-0000-0000-0000-00000000000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03661059" sldId="263"/>
            <ac:picMk id="18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03661059" sldId="263"/>
            <ac:picMk id="2050" creationId="{00000000-0000-0000-0000-000000000000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145944680" sldId="264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45944680" sldId="264"/>
            <ac:grpSpMk id="2" creationId="{B64BE847-CAFD-4372-8DDD-625B49390B11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4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18" creationId="{7F969051-B206-469F-A2DC-95F32637801E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19" creationId="{91F00F3C-A379-4569-9EBD-24D1F03ED6FC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20" creationId="{93CC151D-A6BF-42C5-840B-003EDBEFB2B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45944680" sldId="264"/>
            <ac:picMk id="21" creationId="{3B06CBC7-57A6-4D9D-B91D-D5287CDE41F3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125194134" sldId="265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6" creationId="{FBA348A3-72A7-47EF-920B-33A70B036492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8" creationId="{B0DC2865-7815-4886-BD83-BC55AA967EE2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9" creationId="{0989A3E2-9BB9-4D50-870D-A0A47D8C4136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10" creationId="{0BC10BB6-053C-4612-827B-F34FEA1DFEFA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11" creationId="{81DC49C6-B7D5-425C-816F-FD8439B64A0F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125194134" sldId="265"/>
            <ac:grpSpMk id="12" creationId="{F784A404-9C9E-4FD5-8D17-468F5929C430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4" creationId="{00000000-0000-0000-0000-00000000000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7" creationId="{38282976-E634-485A-8670-09B93CE85FB7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27" creationId="{49876D36-A66A-49E1-B962-DD0A7FD88DEF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28" creationId="{DDD8AEA8-E9FC-4E06-B70A-4FF9C7B44813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125194134" sldId="265"/>
            <ac:picMk id="29" creationId="{8018BFEF-8499-46FD-9D1F-A482C02E52E7}"/>
          </ac:picMkLst>
        </pc:pic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13" creationId="{B9BB8931-EC73-4C6D-8656-E59F90C4F2B2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14" creationId="{E1A8D8C2-B825-482B-8618-17EAC1111E1B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15" creationId="{97172415-3FEF-4B02-BF90-70FE19BD4CAF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19" creationId="{639DA09D-FA25-4DA4-8C42-386170EF9F48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0" creationId="{B2CDB9EA-A1FB-4132-9440-337C4080BDDB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1" creationId="{0881164F-8E88-4F0A-B1EF-DCFCFC7FC05F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2" creationId="{23F402BB-D5E1-48F9-B646-4DC8156052D4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3" creationId="{97FBBF6F-2130-456C-A336-DC3478ED3244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4" creationId="{59865552-E7BE-4703-AADC-B1C1E4A646DF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5" creationId="{7F5253A6-7DD8-4441-AD34-5CD6D1CB26E2}"/>
          </ac:cxnSpMkLst>
        </pc:cxnChg>
        <pc:cxnChg chg="mod">
          <ac:chgData name="Kshitij Jerath" userId="7f49a7bf9918c9e9" providerId="LiveId" clId="{20C6E90B-6BBD-4FB4-943C-DD398CEC4A3A}" dt="2020-08-24T22:16:24.146" v="4"/>
          <ac:cxnSpMkLst>
            <pc:docMk/>
            <pc:sldMk cId="2125194134" sldId="265"/>
            <ac:cxnSpMk id="26" creationId="{37EFD0B3-080A-433E-9E77-2A7E202F9102}"/>
          </ac:cxnSpMkLst>
        </pc:cxn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3812231940" sldId="266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3812231940" sldId="266"/>
            <ac:grpSpMk id="2" creationId="{B64BE847-CAFD-4372-8DDD-625B49390B11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6" creationId="{C73914F4-703B-4B00-BE07-C720F3727F97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18" creationId="{7F969051-B206-469F-A2DC-95F32637801E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19" creationId="{91F00F3C-A379-4569-9EBD-24D1F03ED6FC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20" creationId="{93CC151D-A6BF-42C5-840B-003EDBEFB2B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812231940" sldId="266"/>
            <ac:picMk id="21" creationId="{3B06CBC7-57A6-4D9D-B91D-D5287CDE41F3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3377852180" sldId="267"/>
        </pc:sldMkLst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8" creationId="{AFFC3325-5446-405C-B256-7935BC14A6B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19" creationId="{91F00F3C-A379-4569-9EBD-24D1F03ED6FC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20" creationId="{93CC151D-A6BF-42C5-840B-003EDBEFB2B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77852180" sldId="267"/>
            <ac:picMk id="21" creationId="{3B06CBC7-57A6-4D9D-B91D-D5287CDE41F3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1235468444" sldId="268"/>
        </pc:sldMkLst>
        <pc:spChg chg="mod">
          <ac:chgData name="Kshitij Jerath" userId="7f49a7bf9918c9e9" providerId="LiveId" clId="{20C6E90B-6BBD-4FB4-943C-DD398CEC4A3A}" dt="2020-08-24T22:16:24.146" v="4"/>
          <ac:spMkLst>
            <pc:docMk/>
            <pc:sldMk cId="1235468444" sldId="268"/>
            <ac:spMk id="9" creationId="{3B236DC2-09E1-497D-BE03-503842F8E5D8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k cId="1235468444" sldId="268"/>
            <ac:spMk id="22" creationId="{844FAE23-321A-4DE4-B070-8A9BEE343B42}"/>
          </ac:spMkLst>
        </pc:s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235468444" sldId="268"/>
            <ac:grpSpMk id="10" creationId="{19EF407C-F033-4B02-BFA4-8ED79C28A32C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235468444" sldId="268"/>
            <ac:grpSpMk id="13" creationId="{92520348-0C5C-42AC-BE33-F4DB868D1DE5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3" creationId="{A0BCA203-F991-4D27-B34D-976D27598BF8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5" creationId="{86D2E34C-2E49-4317-82B0-DB742A4735A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7" creationId="{CFFA989D-A7A1-4C15-816B-ABDEF9F6BD53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8" creationId="{AFFC3325-5446-405C-B256-7935BC14A6B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12" creationId="{7DF522D2-DBD6-44EA-B88A-083B866A15AC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235468444" sldId="268"/>
            <ac:picMk id="17" creationId="{E565857F-1BD2-4BB1-9FD1-CFD1B4F4217A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3253105821" sldId="269"/>
        </pc:sldMkLst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5" creationId="{86D2E34C-2E49-4317-82B0-DB742A4735A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8" creationId="{AFFC3325-5446-405C-B256-7935BC14A6B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23" creationId="{CE1F8694-9DAF-4EB2-B12F-C6912052A0C4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24" creationId="{1FEE36D6-D70B-4D47-8BF6-AE3C7B4CE4D9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253105821" sldId="269"/>
            <ac:picMk id="25" creationId="{85ABC879-35B7-4463-9217-26727C2F7F1D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308388029" sldId="270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308388029" sldId="270"/>
            <ac:grpSpMk id="3" creationId="{06A1E0DD-AB59-4E1B-904F-B57C116581C9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5" creationId="{86D2E34C-2E49-4317-82B0-DB742A4735A5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8" creationId="{AFFC3325-5446-405C-B256-7935BC14A6B0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23" creationId="{CE1F8694-9DAF-4EB2-B12F-C6912052A0C4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24" creationId="{1FEE36D6-D70B-4D47-8BF6-AE3C7B4CE4D9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308388029" sldId="270"/>
            <ac:picMk id="25" creationId="{85ABC879-35B7-4463-9217-26727C2F7F1D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1730525033" sldId="272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730525033" sldId="272"/>
            <ac:grpSpMk id="6" creationId="{68DACCFE-3182-4C28-82F3-3861F4B1EDF3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2" creationId="{5171963A-B600-4BBC-B869-00B3B7C857D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23" creationId="{CE1F8694-9DAF-4EB2-B12F-C6912052A0C4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24" creationId="{1FEE36D6-D70B-4D47-8BF6-AE3C7B4CE4D9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30525033" sldId="272"/>
            <ac:picMk id="25" creationId="{85ABC879-35B7-4463-9217-26727C2F7F1D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1726889256" sldId="273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1726889256" sldId="273"/>
            <ac:grpSpMk id="6" creationId="{68DACCFE-3182-4C28-82F3-3861F4B1EDF3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8" creationId="{177C4022-31C1-4D88-8E59-FA1E12BBF33F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23" creationId="{CE1F8694-9DAF-4EB2-B12F-C6912052A0C4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24" creationId="{1FEE36D6-D70B-4D47-8BF6-AE3C7B4CE4D9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1726889256" sldId="273"/>
            <ac:picMk id="25" creationId="{85ABC879-35B7-4463-9217-26727C2F7F1D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2929123937" sldId="274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929123937" sldId="274"/>
            <ac:grpSpMk id="3" creationId="{74D85F71-2214-472F-95C0-D60093D8B5B3}"/>
          </ac:grpSpMkLst>
        </pc:grpChg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2929123937" sldId="274"/>
            <ac:grpSpMk id="6" creationId="{68DACCFE-3182-4C28-82F3-3861F4B1EDF3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2" creationId="{5171963A-B600-4BBC-B869-00B3B7C857D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10" creationId="{5AB0987C-7A04-461E-92C4-88CDA26DA9F2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17" creationId="{E565857F-1BD2-4BB1-9FD1-CFD1B4F4217A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23" creationId="{CE1F8694-9DAF-4EB2-B12F-C6912052A0C4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24" creationId="{1FEE36D6-D70B-4D47-8BF6-AE3C7B4CE4D9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2929123937" sldId="274"/>
            <ac:picMk id="25" creationId="{85ABC879-35B7-4463-9217-26727C2F7F1D}"/>
          </ac:picMkLst>
        </pc:picChg>
      </pc:sldChg>
      <pc:sldChg chg="modSp">
        <pc:chgData name="Kshitij Jerath" userId="7f49a7bf9918c9e9" providerId="LiveId" clId="{20C6E90B-6BBD-4FB4-943C-DD398CEC4A3A}" dt="2020-08-24T22:16:24.146" v="4"/>
        <pc:sldMkLst>
          <pc:docMk/>
          <pc:sldMk cId="332553398" sldId="275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332553398" sldId="275"/>
            <ac:grpSpMk id="6" creationId="{68DACCFE-3182-4C28-82F3-3861F4B1EDF3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2553398" sldId="275"/>
            <ac:picMk id="2" creationId="{5171963A-B600-4BBC-B869-00B3B7C857D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2553398" sldId="275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2553398" sldId="275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2553398" sldId="275"/>
            <ac:picMk id="17" creationId="{E565857F-1BD2-4BB1-9FD1-CFD1B4F4217A}"/>
          </ac:picMkLst>
        </pc:picChg>
      </pc:sldChg>
      <pc:sldChg chg="modSp mod">
        <pc:chgData name="Kshitij Jerath" userId="7f49a7bf9918c9e9" providerId="LiveId" clId="{20C6E90B-6BBD-4FB4-943C-DD398CEC4A3A}" dt="2020-08-24T22:16:24.146" v="4"/>
        <pc:sldMkLst>
          <pc:docMk/>
          <pc:sldMk cId="333792447" sldId="276"/>
        </pc:sldMkLst>
        <pc:grpChg chg="mod">
          <ac:chgData name="Kshitij Jerath" userId="7f49a7bf9918c9e9" providerId="LiveId" clId="{20C6E90B-6BBD-4FB4-943C-DD398CEC4A3A}" dt="2020-08-24T22:16:24.146" v="4"/>
          <ac:grpSpMkLst>
            <pc:docMk/>
            <pc:sldMk cId="333792447" sldId="276"/>
            <ac:grpSpMk id="3" creationId="{9AA046A5-35D0-4A88-B5C0-B4CBDAA50016}"/>
          </ac:grpSpMkLst>
        </pc:grp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3792447" sldId="276"/>
            <ac:picMk id="2" creationId="{5171963A-B600-4BBC-B869-00B3B7C857D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3792447" sldId="276"/>
            <ac:picMk id="4" creationId="{BD5BA3B3-73E2-4D9F-8D40-BA2CDF595C71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3792447" sldId="276"/>
            <ac:picMk id="16" creationId="{C245A295-CCAA-487F-972F-D1415A230096}"/>
          </ac:picMkLst>
        </pc:picChg>
        <pc:picChg chg="mod">
          <ac:chgData name="Kshitij Jerath" userId="7f49a7bf9918c9e9" providerId="LiveId" clId="{20C6E90B-6BBD-4FB4-943C-DD398CEC4A3A}" dt="2020-08-24T22:16:24.146" v="4"/>
          <ac:picMkLst>
            <pc:docMk/>
            <pc:sldMk cId="333792447" sldId="276"/>
            <ac:picMk id="17" creationId="{E565857F-1BD2-4BB1-9FD1-CFD1B4F4217A}"/>
          </ac:picMkLst>
        </pc:picChg>
      </pc:sldChg>
      <pc:sldMasterChg chg="modSp modSldLayout">
        <pc:chgData name="Kshitij Jerath" userId="7f49a7bf9918c9e9" providerId="LiveId" clId="{20C6E90B-6BBD-4FB4-943C-DD398CEC4A3A}" dt="2020-08-24T22:16:24.146" v="4"/>
        <pc:sldMasterMkLst>
          <pc:docMk/>
          <pc:sldMasterMk cId="1029278125" sldId="2147483648"/>
        </pc:sldMasterMkLst>
        <pc:spChg chg="mod">
          <ac:chgData name="Kshitij Jerath" userId="7f49a7bf9918c9e9" providerId="LiveId" clId="{20C6E90B-6BBD-4FB4-943C-DD398CEC4A3A}" dt="2020-08-24T22:16:24.146" v="4"/>
          <ac:spMkLst>
            <pc:docMk/>
            <pc:sldMasterMk cId="1029278125" sldId="2147483648"/>
            <ac:spMk id="2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asterMk cId="1029278125" sldId="2147483648"/>
            <ac:spMk id="3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asterMk cId="1029278125" sldId="2147483648"/>
            <ac:spMk id="4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asterMk cId="1029278125" sldId="2147483648"/>
            <ac:spMk id="5" creationId="{00000000-0000-0000-0000-000000000000}"/>
          </ac:spMkLst>
        </pc:spChg>
        <pc:spChg chg="mod">
          <ac:chgData name="Kshitij Jerath" userId="7f49a7bf9918c9e9" providerId="LiveId" clId="{20C6E90B-6BBD-4FB4-943C-DD398CEC4A3A}" dt="2020-08-24T22:16:24.146" v="4"/>
          <ac:spMkLst>
            <pc:docMk/>
            <pc:sldMasterMk cId="1029278125" sldId="2147483648"/>
            <ac:spMk id="6" creationId="{00000000-0000-0000-0000-000000000000}"/>
          </ac:spMkLst>
        </pc:sp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1253975494" sldId="2147483649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1253975494" sldId="2147483649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1253975494" sldId="2147483649"/>
              <ac:spMk id="3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4202598960" sldId="2147483651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4202598960" sldId="2147483651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4202598960" sldId="2147483651"/>
              <ac:spMk id="3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4159076013" sldId="2147483652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4159076013" sldId="2147483652"/>
              <ac:spMk id="3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4159076013" sldId="2147483652"/>
              <ac:spMk id="4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951512960" sldId="2147483653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951512960" sldId="2147483653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951512960" sldId="2147483653"/>
              <ac:spMk id="3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951512960" sldId="2147483653"/>
              <ac:spMk id="4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951512960" sldId="2147483653"/>
              <ac:spMk id="5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951512960" sldId="2147483653"/>
              <ac:spMk id="6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3097883412" sldId="2147483656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3097883412" sldId="2147483656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3097883412" sldId="2147483656"/>
              <ac:spMk id="3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3097883412" sldId="2147483656"/>
              <ac:spMk id="4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2756199016" sldId="2147483657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2756199016" sldId="2147483657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2756199016" sldId="2147483657"/>
              <ac:spMk id="3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2756199016" sldId="2147483657"/>
              <ac:spMk id="4" creationId="{00000000-0000-0000-0000-000000000000}"/>
            </ac:spMkLst>
          </pc:spChg>
        </pc:sldLayoutChg>
        <pc:sldLayoutChg chg="modSp">
          <pc:chgData name="Kshitij Jerath" userId="7f49a7bf9918c9e9" providerId="LiveId" clId="{20C6E90B-6BBD-4FB4-943C-DD398CEC4A3A}" dt="2020-08-24T22:16:24.146" v="4"/>
          <pc:sldLayoutMkLst>
            <pc:docMk/>
            <pc:sldMasterMk cId="1029278125" sldId="2147483648"/>
            <pc:sldLayoutMk cId="767860717" sldId="2147483659"/>
          </pc:sldLayoutMkLst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767860717" sldId="2147483659"/>
              <ac:spMk id="2" creationId="{00000000-0000-0000-0000-000000000000}"/>
            </ac:spMkLst>
          </pc:spChg>
          <pc:spChg chg="mod">
            <ac:chgData name="Kshitij Jerath" userId="7f49a7bf9918c9e9" providerId="LiveId" clId="{20C6E90B-6BBD-4FB4-943C-DD398CEC4A3A}" dt="2020-08-24T22:16:24.146" v="4"/>
            <ac:spMkLst>
              <pc:docMk/>
              <pc:sldMasterMk cId="1029278125" sldId="2147483648"/>
              <pc:sldLayoutMk cId="767860717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Kshitij Jerath" userId="7f49a7bf9918c9e9" providerId="LiveId" clId="{9360DBA7-9905-4BF4-88E0-0851DA770ACC}"/>
    <pc:docChg chg="undo addSld modSld">
      <pc:chgData name="Kshitij Jerath" userId="7f49a7bf9918c9e9" providerId="LiveId" clId="{9360DBA7-9905-4BF4-88E0-0851DA770ACC}" dt="2019-10-28T22:26:07.634" v="68" actId="1035"/>
      <pc:docMkLst>
        <pc:docMk/>
      </pc:docMkLst>
      <pc:sldChg chg="addSp delSp modSp add">
        <pc:chgData name="Kshitij Jerath" userId="7f49a7bf9918c9e9" providerId="LiveId" clId="{9360DBA7-9905-4BF4-88E0-0851DA770ACC}" dt="2019-10-28T22:26:07.634" v="68" actId="1035"/>
        <pc:sldMkLst>
          <pc:docMk/>
          <pc:sldMk cId="333792447" sldId="276"/>
        </pc:sldMkLst>
        <pc:grpChg chg="add mod">
          <ac:chgData name="Kshitij Jerath" userId="7f49a7bf9918c9e9" providerId="LiveId" clId="{9360DBA7-9905-4BF4-88E0-0851DA770ACC}" dt="2019-10-28T22:24:26.121" v="60" actId="12788"/>
          <ac:grpSpMkLst>
            <pc:docMk/>
            <pc:sldMk cId="333792447" sldId="276"/>
            <ac:grpSpMk id="3" creationId="{9AA046A5-35D0-4A88-B5C0-B4CBDAA50016}"/>
          </ac:grpSpMkLst>
        </pc:grpChg>
        <pc:grpChg chg="del mod">
          <ac:chgData name="Kshitij Jerath" userId="7f49a7bf9918c9e9" providerId="LiveId" clId="{9360DBA7-9905-4BF4-88E0-0851DA770ACC}" dt="2019-10-28T21:29:24.663" v="3" actId="165"/>
          <ac:grpSpMkLst>
            <pc:docMk/>
            <pc:sldMk cId="333792447" sldId="276"/>
            <ac:grpSpMk id="6" creationId="{68DACCFE-3182-4C28-82F3-3861F4B1EDF3}"/>
          </ac:grpSpMkLst>
        </pc:grpChg>
        <pc:picChg chg="mod topLvl">
          <ac:chgData name="Kshitij Jerath" userId="7f49a7bf9918c9e9" providerId="LiveId" clId="{9360DBA7-9905-4BF4-88E0-0851DA770ACC}" dt="2019-10-28T22:26:07.634" v="68" actId="1035"/>
          <ac:picMkLst>
            <pc:docMk/>
            <pc:sldMk cId="333792447" sldId="276"/>
            <ac:picMk id="2" creationId="{5171963A-B600-4BBC-B869-00B3B7C857D1}"/>
          </ac:picMkLst>
        </pc:picChg>
        <pc:picChg chg="mod topLvl modCrop">
          <ac:chgData name="Kshitij Jerath" userId="7f49a7bf9918c9e9" providerId="LiveId" clId="{9360DBA7-9905-4BF4-88E0-0851DA770ACC}" dt="2019-10-28T21:30:24.918" v="15" actId="164"/>
          <ac:picMkLst>
            <pc:docMk/>
            <pc:sldMk cId="333792447" sldId="276"/>
            <ac:picMk id="4" creationId="{BD5BA3B3-73E2-4D9F-8D40-BA2CDF595C71}"/>
          </ac:picMkLst>
        </pc:picChg>
        <pc:picChg chg="mod topLvl">
          <ac:chgData name="Kshitij Jerath" userId="7f49a7bf9918c9e9" providerId="LiveId" clId="{9360DBA7-9905-4BF4-88E0-0851DA770ACC}" dt="2019-10-28T22:26:07.634" v="68" actId="1035"/>
          <ac:picMkLst>
            <pc:docMk/>
            <pc:sldMk cId="333792447" sldId="276"/>
            <ac:picMk id="17" creationId="{E565857F-1BD2-4BB1-9FD1-CFD1B4F421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3" indent="0" algn="ctr">
              <a:buNone/>
              <a:defRPr sz="2000"/>
            </a:lvl2pPr>
            <a:lvl3pPr marL="914426" indent="0" algn="ctr">
              <a:buNone/>
              <a:defRPr sz="1800"/>
            </a:lvl3pPr>
            <a:lvl4pPr marL="1371639" indent="0" algn="ctr">
              <a:buNone/>
              <a:defRPr sz="1600"/>
            </a:lvl4pPr>
            <a:lvl5pPr marL="1828852" indent="0" algn="ctr">
              <a:buNone/>
              <a:defRPr sz="1600"/>
            </a:lvl5pPr>
            <a:lvl6pPr marL="2286065" indent="0" algn="ctr">
              <a:buNone/>
              <a:defRPr sz="1600"/>
            </a:lvl6pPr>
            <a:lvl7pPr marL="2743278" indent="0" algn="ctr">
              <a:buNone/>
              <a:defRPr sz="1600"/>
            </a:lvl7pPr>
            <a:lvl8pPr marL="3200491" indent="0" algn="ctr">
              <a:buNone/>
              <a:defRPr sz="1600"/>
            </a:lvl8pPr>
            <a:lvl9pPr marL="365770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7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5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89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29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3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3" indent="0">
              <a:buNone/>
              <a:defRPr sz="2000" b="1"/>
            </a:lvl2pPr>
            <a:lvl3pPr marL="914426" indent="0">
              <a:buNone/>
              <a:defRPr sz="1800" b="1"/>
            </a:lvl3pPr>
            <a:lvl4pPr marL="1371639" indent="0">
              <a:buNone/>
              <a:defRPr sz="1600" b="1"/>
            </a:lvl4pPr>
            <a:lvl5pPr marL="1828852" indent="0">
              <a:buNone/>
              <a:defRPr sz="1600" b="1"/>
            </a:lvl5pPr>
            <a:lvl6pPr marL="2286065" indent="0">
              <a:buNone/>
              <a:defRPr sz="1600" b="1"/>
            </a:lvl6pPr>
            <a:lvl7pPr marL="2743278" indent="0">
              <a:buNone/>
              <a:defRPr sz="1600" b="1"/>
            </a:lvl7pPr>
            <a:lvl8pPr marL="3200491" indent="0">
              <a:buNone/>
              <a:defRPr sz="1600" b="1"/>
            </a:lvl8pPr>
            <a:lvl9pPr marL="36577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3" indent="0">
              <a:buNone/>
              <a:defRPr sz="2000" b="1"/>
            </a:lvl2pPr>
            <a:lvl3pPr marL="914426" indent="0">
              <a:buNone/>
              <a:defRPr sz="1800" b="1"/>
            </a:lvl3pPr>
            <a:lvl4pPr marL="1371639" indent="0">
              <a:buNone/>
              <a:defRPr sz="1600" b="1"/>
            </a:lvl4pPr>
            <a:lvl5pPr marL="1828852" indent="0">
              <a:buNone/>
              <a:defRPr sz="1600" b="1"/>
            </a:lvl5pPr>
            <a:lvl6pPr marL="2286065" indent="0">
              <a:buNone/>
              <a:defRPr sz="1600" b="1"/>
            </a:lvl6pPr>
            <a:lvl7pPr marL="2743278" indent="0">
              <a:buNone/>
              <a:defRPr sz="1600" b="1"/>
            </a:lvl7pPr>
            <a:lvl8pPr marL="3200491" indent="0">
              <a:buNone/>
              <a:defRPr sz="1600" b="1"/>
            </a:lvl8pPr>
            <a:lvl9pPr marL="36577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3" indent="0">
              <a:buNone/>
              <a:defRPr sz="1400"/>
            </a:lvl2pPr>
            <a:lvl3pPr marL="914426" indent="0">
              <a:buNone/>
              <a:defRPr sz="1200"/>
            </a:lvl3pPr>
            <a:lvl4pPr marL="1371639" indent="0">
              <a:buNone/>
              <a:defRPr sz="1000"/>
            </a:lvl4pPr>
            <a:lvl5pPr marL="1828852" indent="0">
              <a:buNone/>
              <a:defRPr sz="1000"/>
            </a:lvl5pPr>
            <a:lvl6pPr marL="2286065" indent="0">
              <a:buNone/>
              <a:defRPr sz="1000"/>
            </a:lvl6pPr>
            <a:lvl7pPr marL="2743278" indent="0">
              <a:buNone/>
              <a:defRPr sz="1000"/>
            </a:lvl7pPr>
            <a:lvl8pPr marL="3200491" indent="0">
              <a:buNone/>
              <a:defRPr sz="1000"/>
            </a:lvl8pPr>
            <a:lvl9pPr marL="36577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3" indent="0">
              <a:buNone/>
              <a:defRPr sz="2800"/>
            </a:lvl2pPr>
            <a:lvl3pPr marL="914426" indent="0">
              <a:buNone/>
              <a:defRPr sz="2400"/>
            </a:lvl3pPr>
            <a:lvl4pPr marL="1371639" indent="0">
              <a:buNone/>
              <a:defRPr sz="2000"/>
            </a:lvl4pPr>
            <a:lvl5pPr marL="1828852" indent="0">
              <a:buNone/>
              <a:defRPr sz="2000"/>
            </a:lvl5pPr>
            <a:lvl6pPr marL="2286065" indent="0">
              <a:buNone/>
              <a:defRPr sz="2000"/>
            </a:lvl6pPr>
            <a:lvl7pPr marL="2743278" indent="0">
              <a:buNone/>
              <a:defRPr sz="2000"/>
            </a:lvl7pPr>
            <a:lvl8pPr marL="3200491" indent="0">
              <a:buNone/>
              <a:defRPr sz="2000"/>
            </a:lvl8pPr>
            <a:lvl9pPr marL="365770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3" indent="0">
              <a:buNone/>
              <a:defRPr sz="1400"/>
            </a:lvl2pPr>
            <a:lvl3pPr marL="914426" indent="0">
              <a:buNone/>
              <a:defRPr sz="1200"/>
            </a:lvl3pPr>
            <a:lvl4pPr marL="1371639" indent="0">
              <a:buNone/>
              <a:defRPr sz="1000"/>
            </a:lvl4pPr>
            <a:lvl5pPr marL="1828852" indent="0">
              <a:buNone/>
              <a:defRPr sz="1000"/>
            </a:lvl5pPr>
            <a:lvl6pPr marL="2286065" indent="0">
              <a:buNone/>
              <a:defRPr sz="1000"/>
            </a:lvl6pPr>
            <a:lvl7pPr marL="2743278" indent="0">
              <a:buNone/>
              <a:defRPr sz="1000"/>
            </a:lvl7pPr>
            <a:lvl8pPr marL="3200491" indent="0">
              <a:buNone/>
              <a:defRPr sz="1000"/>
            </a:lvl8pPr>
            <a:lvl9pPr marL="36577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D134-6CAB-42CC-AF59-70AC604A39D6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0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2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5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8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72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85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97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10" indent="-228607" algn="l" defTabSz="9144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3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6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9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2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5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8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91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04" algn="l" defTabSz="9144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12" Type="http://schemas.openxmlformats.org/officeDocument/2006/relationships/image" Target="../media/image2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emf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Wallpaper design </a:t>
            </a:r>
            <a:br>
              <a:rPr lang="en-US" dirty="0"/>
            </a:br>
            <a:r>
              <a:rPr lang="en-US" dirty="0"/>
              <a:t>in break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937501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H="1">
            <a:off x="8718435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3914F4-703B-4B00-BE07-C720F3727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6" r="144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40" y="71012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3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71" y="6282865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F00F3C-A379-4569-9EBD-24D1F03ED6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051003" y="71011"/>
            <a:ext cx="2011680" cy="2011680"/>
          </a:xfrm>
          <a:prstGeom prst="rect">
            <a:avLst/>
          </a:prstGeom>
        </p:spPr>
      </p:pic>
      <p:pic>
        <p:nvPicPr>
          <p:cNvPr id="20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93CC151D-A6BF-42C5-840B-003EDBEF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051003" y="2171098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6CBC7-57A6-4D9D-B91D-D5287CDE4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043300" y="4271185"/>
            <a:ext cx="2011680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BCA203-F991-4D27-B34D-976D2759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205" y="903278"/>
            <a:ext cx="1554615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1"/>
            <a:ext cx="4876800" cy="4876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EF407C-F033-4B02-BFA4-8ED79C28A32C}"/>
              </a:ext>
            </a:extLst>
          </p:cNvPr>
          <p:cNvGrpSpPr/>
          <p:nvPr/>
        </p:nvGrpSpPr>
        <p:grpSpPr>
          <a:xfrm>
            <a:off x="10505205" y="4157540"/>
            <a:ext cx="1567065" cy="1554480"/>
            <a:chOff x="10284823" y="3283131"/>
            <a:chExt cx="1567065" cy="15544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236DC2-09E1-497D-BE03-503842F8E5D8}"/>
                </a:ext>
              </a:extLst>
            </p:cNvPr>
            <p:cNvSpPr/>
            <p:nvPr/>
          </p:nvSpPr>
          <p:spPr>
            <a:xfrm>
              <a:off x="10284823" y="3283131"/>
              <a:ext cx="1554480" cy="1554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FFA989D-A7A1-4C15-816B-ABDEF9F6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409" y="3283132"/>
              <a:ext cx="1554479" cy="155447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20348-0C5C-42AC-BE33-F4DB868D1DE5}"/>
              </a:ext>
            </a:extLst>
          </p:cNvPr>
          <p:cNvGrpSpPr/>
          <p:nvPr/>
        </p:nvGrpSpPr>
        <p:grpSpPr>
          <a:xfrm>
            <a:off x="10507109" y="2530408"/>
            <a:ext cx="1554480" cy="1554480"/>
            <a:chOff x="10490971" y="3481590"/>
            <a:chExt cx="1554480" cy="15544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4FAE23-321A-4DE4-B070-8A9BEE343B42}"/>
                </a:ext>
              </a:extLst>
            </p:cNvPr>
            <p:cNvSpPr/>
            <p:nvPr/>
          </p:nvSpPr>
          <p:spPr>
            <a:xfrm>
              <a:off x="10490971" y="3481590"/>
              <a:ext cx="1554480" cy="1554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DF522D2-DBD6-44EA-B88A-083B866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31" y="3521950"/>
              <a:ext cx="1473761" cy="147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46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1"/>
            <a:ext cx="4876800" cy="487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1F8694-9DAF-4EB2-B12F-C6912052A0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502705" y="1059700"/>
            <a:ext cx="1554480" cy="1554480"/>
          </a:xfrm>
          <a:prstGeom prst="rect">
            <a:avLst/>
          </a:prstGeom>
        </p:spPr>
      </p:pic>
      <p:pic>
        <p:nvPicPr>
          <p:cNvPr id="24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1FEE36D6-D70B-4D47-8BF6-AE3C7B4CE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502705" y="2686695"/>
            <a:ext cx="1554480" cy="1554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ABC879-35B7-4463-9217-26727C2F7F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502705" y="43129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A1E0DD-AB59-4E1B-904F-B57C116581C9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C3325-5446-405C-B256-7935BC14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5445" y="3895982"/>
              <a:ext cx="4318148" cy="10766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2E34C-2E49-4317-82B0-DB742A47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49414" y1="5664" x2="49414" y2="5664"/>
                          <a14:backgroundMark x1="31641" y1="14453" x2="31641" y2="14453"/>
                          <a14:backgroundMark x1="87500" y1="78125" x2="87500" y2="78125"/>
                          <a14:backgroundMark x1="93750" y1="49219" x2="93750" y2="492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38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9805" y="4010025"/>
              <a:ext cx="4912695" cy="102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2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9805" y="4010025"/>
              <a:ext cx="4912695" cy="102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5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AA046A5-35D0-4A88-B5C0-B4CBDAA50016}"/>
              </a:ext>
            </a:extLst>
          </p:cNvPr>
          <p:cNvGrpSpPr/>
          <p:nvPr/>
        </p:nvGrpSpPr>
        <p:grpSpPr>
          <a:xfrm>
            <a:off x="13161" y="-1"/>
            <a:ext cx="4846320" cy="6808482"/>
            <a:chOff x="13161" y="-1"/>
            <a:chExt cx="4846320" cy="6808482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9917" b="24919"/>
            <a:stretch/>
          </p:blipFill>
          <p:spPr>
            <a:xfrm>
              <a:off x="13161" y="-1"/>
              <a:ext cx="4846320" cy="68084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12" y="3237825"/>
              <a:ext cx="3044796" cy="101493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142" y="4424085"/>
              <a:ext cx="3467136" cy="72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9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D85F71-2214-472F-95C0-D60093D8B5B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DACCFE-3182-4C28-82F3-3861F4B1EDF3}"/>
                </a:ext>
              </a:extLst>
            </p:cNvPr>
            <p:cNvGrpSpPr/>
            <p:nvPr/>
          </p:nvGrpSpPr>
          <p:grpSpPr>
            <a:xfrm>
              <a:off x="13160" y="-1"/>
              <a:ext cx="12178839" cy="6858001"/>
              <a:chOff x="13160" y="-1"/>
              <a:chExt cx="12178839" cy="6858001"/>
            </a:xfrm>
          </p:grpSpPr>
          <p:pic>
            <p:nvPicPr>
              <p:cNvPr id="4" name="Picture 3" descr="A picture containing umbrella, black, dark, sitting&#10;&#10;Description generated with high confidence">
                <a:extLst>
                  <a:ext uri="{FF2B5EF4-FFF2-40B4-BE49-F238E27FC236}">
                    <a16:creationId xmlns:a16="http://schemas.microsoft.com/office/drawing/2014/main" id="{BD5BA3B3-73E2-4D9F-8D40-BA2CDF595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919"/>
              <a:stretch/>
            </p:blipFill>
            <p:spPr>
              <a:xfrm>
                <a:off x="13160" y="-1"/>
                <a:ext cx="12178839" cy="685800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65857F-1BD2-4BB1-9FD1-CFD1B4F42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5445" y="2457893"/>
                <a:ext cx="4314268" cy="143809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E1F8694-9DAF-4EB2-B12F-C6912052A0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90" t="14225" r="27912" b="14924"/>
              <a:stretch/>
            </p:blipFill>
            <p:spPr>
              <a:xfrm>
                <a:off x="10502705" y="105970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4" name="Picture 2" descr="http://controlfreaks.mne.psu.edu/ResearchFolder/Project_EmergentTrafficJams/SelfOrgJams_small2.jpg">
                <a:extLst>
                  <a:ext uri="{FF2B5EF4-FFF2-40B4-BE49-F238E27FC236}">
                    <a16:creationId xmlns:a16="http://schemas.microsoft.com/office/drawing/2014/main" id="{1FEE36D6-D70B-4D47-8BF6-AE3C7B4CE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4" t="151" r="33362" b="-151"/>
              <a:stretch/>
            </p:blipFill>
            <p:spPr bwMode="auto">
              <a:xfrm>
                <a:off x="10502705" y="2686695"/>
                <a:ext cx="1554480" cy="155448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5ABC879-35B7-4463-9217-26727C2F7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543" t="3877" r="47377" b="3877"/>
              <a:stretch/>
            </p:blipFill>
            <p:spPr>
              <a:xfrm flipH="1">
                <a:off x="10502705" y="431292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171963A-B600-4BBC-B869-00B3B7C85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9805" y="4010025"/>
                <a:ext cx="4912695" cy="102347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B0987C-7A04-461E-92C4-88CDA26DA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38899"/>
            <a:stretch/>
          </p:blipFill>
          <p:spPr>
            <a:xfrm>
              <a:off x="9408530" y="302065"/>
              <a:ext cx="2770310" cy="415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12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7C4022-31C1-4D88-8E59-FA1E12BBF3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2538"/>
          <a:stretch/>
        </p:blipFill>
        <p:spPr>
          <a:xfrm>
            <a:off x="4189680" y="4009230"/>
            <a:ext cx="3812642" cy="6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8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only.net/wallpapers/simple-abstract-diagonal-lines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7" y="-6783977"/>
            <a:ext cx="24384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028994" y="-6367234"/>
            <a:ext cx="3371625" cy="2599867"/>
            <a:chOff x="4019036" y="1766601"/>
            <a:chExt cx="4716688" cy="3739471"/>
          </a:xfrm>
        </p:grpSpPr>
        <p:pic>
          <p:nvPicPr>
            <p:cNvPr id="19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9" name="Parallelogram 28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Parallelogram 26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arallelogram 27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Parallelogram 21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87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13" y="6194458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A348A3-72A7-47EF-920B-33A70B036492}"/>
              </a:ext>
            </a:extLst>
          </p:cNvPr>
          <p:cNvGrpSpPr/>
          <p:nvPr/>
        </p:nvGrpSpPr>
        <p:grpSpPr>
          <a:xfrm>
            <a:off x="4186726" y="1485900"/>
            <a:ext cx="3595199" cy="3693192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282976-E634-485A-8670-09B93CE8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ellipse">
              <a:avLst/>
            </a:prstGeom>
            <a:grpFill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DC2865-7815-4886-BD83-BC55AA967EE2}"/>
                </a:ext>
              </a:extLst>
            </p:cNvPr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89A3E2-9BB9-4D50-870D-A0A47D8C4136}"/>
                  </a:ext>
                </a:extLst>
              </p:cNvPr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9865552-E7BE-4703-AADC-B1C1E4A646DF}"/>
                    </a:ext>
                  </a:extLst>
                </p:cNvPr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F5253A6-7DD8-4441-AD34-5CD6D1CB26E2}"/>
                    </a:ext>
                  </a:extLst>
                </p:cNvPr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EFD0B3-080A-433E-9E77-2A7E202F9102}"/>
                    </a:ext>
                  </a:extLst>
                </p:cNvPr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C10BB6-053C-4612-827B-F34FEA1DFEFA}"/>
                  </a:ext>
                </a:extLst>
              </p:cNvPr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3F402BB-D5E1-48F9-B646-4DC8156052D4}"/>
                    </a:ext>
                  </a:extLst>
                </p:cNvPr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7FBBF6F-2130-456C-A336-DC3478ED3244}"/>
                    </a:ext>
                  </a:extLst>
                </p:cNvPr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DC49C6-B7D5-425C-816F-FD8439B64A0F}"/>
                  </a:ext>
                </a:extLst>
              </p:cNvPr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2CDB9EA-A1FB-4132-9440-337C4080BDDB}"/>
                    </a:ext>
                  </a:extLst>
                </p:cNvPr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881164F-8E88-4F0A-B1EF-DCFCFC7FC05F}"/>
                    </a:ext>
                  </a:extLst>
                </p:cNvPr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84A404-9C9E-4FD5-8D17-468F5929C430}"/>
                  </a:ext>
                </a:extLst>
              </p:cNvPr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9BB8931-EC73-4C6D-8656-E59F90C4F2B2}"/>
                    </a:ext>
                  </a:extLst>
                </p:cNvPr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1A8D8C2-B825-482B-8618-17EAC1111E1B}"/>
                    </a:ext>
                  </a:extLst>
                </p:cNvPr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172415-3FEF-4B02-BF90-70FE19BD4CAF}"/>
                    </a:ext>
                  </a:extLst>
                </p:cNvPr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39DA09D-FA25-4DA4-8C42-386170EF9F48}"/>
                    </a:ext>
                  </a:extLst>
                </p:cNvPr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9876D36-A66A-49E1-B962-DD0A7FD88D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9898603" y="88407"/>
            <a:ext cx="2011680" cy="2011680"/>
          </a:xfrm>
          <a:prstGeom prst="rect">
            <a:avLst/>
          </a:prstGeom>
        </p:spPr>
      </p:pic>
      <p:pic>
        <p:nvPicPr>
          <p:cNvPr id="28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DDD8AEA8-E9FC-4E06-B70A-4FF9C7B44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9898603" y="2188494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18BFEF-8499-46FD-9D1F-A482C02E5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9890900" y="42885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6" y="1766602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6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7" y="3015353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4" y="4019736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7" y="3509797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 rot="14528568" flipH="1">
            <a:off x="7879359" y="3444504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6" y="1766602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6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7" y="3015353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4" y="4019736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7" y="3509797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8458689" y="2851210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685727" y="2851210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685801" y="0"/>
              <a:ext cx="10972800" cy="6858000"/>
              <a:chOff x="685801" y="0"/>
              <a:chExt cx="10972800" cy="6858000"/>
            </a:xfrm>
          </p:grpSpPr>
          <p:pic>
            <p:nvPicPr>
              <p:cNvPr id="2050" name="Picture 2" descr="http://www.magic4walls.com/wp-content/uploads/2014/03/abstract-simple-blue-texture-lines-background-meta-hd-wallpaper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1" y="0"/>
                <a:ext cx="109728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4245688" y="2138591"/>
                <a:ext cx="3268252" cy="2599867"/>
                <a:chOff x="4098986" y="1780301"/>
                <a:chExt cx="4572081" cy="3739471"/>
              </a:xfrm>
            </p:grpSpPr>
            <p:pic>
              <p:nvPicPr>
                <p:cNvPr id="18" name="Content Placeholder 15"/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1395" y="1780301"/>
                  <a:ext cx="3739471" cy="3739471"/>
                </a:xfrm>
                <a:prstGeom prst="rect">
                  <a:avLst/>
                </a:prstGeom>
              </p:spPr>
            </p:pic>
            <p:grpSp>
              <p:nvGrpSpPr>
                <p:cNvPr id="21" name="Group 20"/>
                <p:cNvGrpSpPr/>
                <p:nvPr/>
              </p:nvGrpSpPr>
              <p:grpSpPr>
                <a:xfrm flipH="1">
                  <a:off x="6439205" y="3254626"/>
                  <a:ext cx="1213531" cy="824230"/>
                  <a:chOff x="3291266" y="2182886"/>
                  <a:chExt cx="3447900" cy="1925352"/>
                </a:xfrm>
                <a:solidFill>
                  <a:schemeClr val="accent6">
                    <a:lumMod val="40000"/>
                    <a:lumOff val="60000"/>
                  </a:schemeClr>
                </a:solidFill>
              </p:grpSpPr>
              <p:sp>
                <p:nvSpPr>
                  <p:cNvPr id="22" name="Parallelogram 21"/>
                  <p:cNvSpPr/>
                  <p:nvPr/>
                </p:nvSpPr>
                <p:spPr>
                  <a:xfrm rot="2400000">
                    <a:off x="3337658" y="2182886"/>
                    <a:ext cx="340150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Parallelogram 22"/>
                  <p:cNvSpPr/>
                  <p:nvPr/>
                </p:nvSpPr>
                <p:spPr>
                  <a:xfrm rot="19500000" flipV="1">
                    <a:off x="3291266" y="3729710"/>
                    <a:ext cx="337072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Parallelogram 23"/>
                <p:cNvSpPr/>
                <p:nvPr/>
              </p:nvSpPr>
              <p:spPr>
                <a:xfrm>
                  <a:off x="4098986" y="3015352"/>
                  <a:ext cx="1197205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4104403" y="4101935"/>
                  <a:ext cx="1186371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>
                  <a:off x="4098987" y="3560029"/>
                  <a:ext cx="1197204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673170" y="2991099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 flipH="1">
                  <a:off x="8194024" y="2987952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Parallelogram 31"/>
            <p:cNvSpPr/>
            <p:nvPr/>
          </p:nvSpPr>
          <p:spPr>
            <a:xfrm rot="2400000">
              <a:off x="5091225" y="3167161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500000" flipV="1">
              <a:off x="5079553" y="3627545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38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pic>
          <p:nvPicPr>
            <p:cNvPr id="2050" name="Picture 2" descr="http://www.magic4walls.com/wp-content/uploads/2014/03/abstract-simple-blue-texture-lines-background-meta-hd-wallpap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0"/>
              <a:ext cx="109728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76" y="2138591"/>
              <a:ext cx="2673079" cy="259986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302838" y="2980590"/>
              <a:ext cx="855796" cy="893509"/>
              <a:chOff x="4245688" y="2987735"/>
              <a:chExt cx="855796" cy="893509"/>
            </a:xfrm>
          </p:grpSpPr>
          <p:sp>
            <p:nvSpPr>
              <p:cNvPr id="24" name="Parallelogram 23"/>
              <p:cNvSpPr/>
              <p:nvPr/>
            </p:nvSpPr>
            <p:spPr>
              <a:xfrm>
                <a:off x="4245688" y="2987735"/>
                <a:ext cx="855796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 flipV="1">
                <a:off x="4253433" y="3768582"/>
                <a:ext cx="848051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arallelogram 25"/>
              <p:cNvSpPr/>
              <p:nvPr/>
            </p:nvSpPr>
            <p:spPr>
              <a:xfrm>
                <a:off x="4245689" y="3378159"/>
                <a:ext cx="855795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152227" y="3143584"/>
              <a:ext cx="804672" cy="571595"/>
              <a:chOff x="5112536" y="3150730"/>
              <a:chExt cx="804672" cy="571595"/>
            </a:xfrm>
          </p:grpSpPr>
          <p:sp>
            <p:nvSpPr>
              <p:cNvPr id="32" name="Parallelogram 31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>
              <a:off x="5882683" y="3141547"/>
              <a:ext cx="804672" cy="571595"/>
              <a:chOff x="5112536" y="3150730"/>
              <a:chExt cx="804672" cy="57159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Parallelogram 18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661533" y="2978209"/>
              <a:ext cx="839369" cy="895890"/>
              <a:chOff x="6671058" y="2978209"/>
              <a:chExt cx="839369" cy="89589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6671058" y="2978210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7106791" y="2978209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4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7" y="2138592"/>
            <a:ext cx="2673079" cy="25998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02838" y="2980591"/>
            <a:ext cx="855796" cy="893509"/>
            <a:chOff x="4245688" y="2987735"/>
            <a:chExt cx="855796" cy="893509"/>
          </a:xfrm>
        </p:grpSpPr>
        <p:sp>
          <p:nvSpPr>
            <p:cNvPr id="24" name="Parallelogram 23"/>
            <p:cNvSpPr/>
            <p:nvPr/>
          </p:nvSpPr>
          <p:spPr>
            <a:xfrm>
              <a:off x="4245688" y="2987735"/>
              <a:ext cx="855796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 flipV="1">
              <a:off x="4253433" y="3768582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4245689" y="3378159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52227" y="3143585"/>
            <a:ext cx="804672" cy="571595"/>
            <a:chOff x="5112536" y="3150730"/>
            <a:chExt cx="804672" cy="571595"/>
          </a:xfrm>
        </p:grpSpPr>
        <p:sp>
          <p:nvSpPr>
            <p:cNvPr id="32" name="Parallelogram 31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5882683" y="3141548"/>
            <a:ext cx="804672" cy="571595"/>
            <a:chOff x="5112536" y="3150730"/>
            <a:chExt cx="804672" cy="5715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Parallelogram 18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/>
          <p:cNvSpPr/>
          <p:nvPr/>
        </p:nvSpPr>
        <p:spPr>
          <a:xfrm>
            <a:off x="6661533" y="2978211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7097791" y="2978210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22" name="Group 21"/>
          <p:cNvGrpSpPr/>
          <p:nvPr/>
        </p:nvGrpSpPr>
        <p:grpSpPr>
          <a:xfrm>
            <a:off x="2874094" y="2129066"/>
            <a:ext cx="3371625" cy="2599867"/>
            <a:chOff x="4019036" y="1766601"/>
            <a:chExt cx="4716688" cy="3739471"/>
          </a:xfrm>
        </p:grpSpPr>
        <p:pic>
          <p:nvPicPr>
            <p:cNvPr id="23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3" name="Parallelogram 32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1" name="Parallelogram 30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Parallelogram 31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Parallelogram 25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2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40" y="71012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94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5562</TotalTime>
  <Words>6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Wallpaper design  in break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MME WSU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Wallpaper design  in break time</dc:title>
  <dc:creator>Kshitij Jerath</dc:creator>
  <cp:lastModifiedBy>Kshitij Jerath</cp:lastModifiedBy>
  <cp:revision>24</cp:revision>
  <dcterms:created xsi:type="dcterms:W3CDTF">2016-12-02T17:17:01Z</dcterms:created>
  <dcterms:modified xsi:type="dcterms:W3CDTF">2020-08-24T22:16:29Z</dcterms:modified>
</cp:coreProperties>
</file>